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038CA-9B98-47C3-BF17-2BC0A7D8CBB6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2395-24B4-480D-8ECD-7DBD078FEA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14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smtClean="0"/>
              <a:t>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2395-24B4-480D-8ECD-7DBD078FEA4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90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84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33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4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51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4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79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1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95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AAE8-1B12-4CE5-BE5E-EA302727D37A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51CB-8322-4605-A4B9-410CF93978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956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184152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nl-NL" sz="7300" b="0" i="0" u="none" strike="noStrike" baseline="0" dirty="0" smtClean="0">
                <a:solidFill>
                  <a:srgbClr val="F65F00"/>
                </a:solidFill>
                <a:latin typeface="Floraless"/>
              </a:rPr>
              <a:t/>
            </a:r>
            <a:br>
              <a:rPr lang="nl-NL" sz="7300" b="0" i="0" u="none" strike="noStrike" baseline="0" dirty="0" smtClean="0">
                <a:solidFill>
                  <a:srgbClr val="F65F00"/>
                </a:solidFill>
                <a:latin typeface="Floraless"/>
              </a:rPr>
            </a:br>
            <a:r>
              <a:rPr lang="nl-NL" sz="7300" b="0" i="0" u="none" strike="noStrike" baseline="0" dirty="0" smtClean="0">
                <a:solidFill>
                  <a:srgbClr val="F65F00"/>
                </a:solidFill>
                <a:latin typeface="Floraless"/>
              </a:rPr>
              <a:t/>
            </a:r>
            <a:br>
              <a:rPr lang="nl-NL" sz="7300" b="0" i="0" u="none" strike="noStrike" baseline="0" dirty="0" smtClean="0">
                <a:solidFill>
                  <a:srgbClr val="F65F00"/>
                </a:solidFill>
                <a:latin typeface="Floraless"/>
              </a:rPr>
            </a:br>
            <a:r>
              <a:rPr lang="nl-NL" sz="7300" dirty="0">
                <a:solidFill>
                  <a:srgbClr val="F65F00"/>
                </a:solidFill>
                <a:latin typeface="Floraless"/>
              </a:rPr>
              <a:t/>
            </a:r>
            <a:br>
              <a:rPr lang="nl-NL" sz="7300" dirty="0">
                <a:solidFill>
                  <a:srgbClr val="F65F00"/>
                </a:solidFill>
                <a:latin typeface="Floraless"/>
              </a:rPr>
            </a:br>
            <a:r>
              <a:rPr lang="nl-NL" b="0" i="0" u="none" strike="noStrike" baseline="0" dirty="0" smtClean="0">
                <a:solidFill>
                  <a:srgbClr val="FFFFFF"/>
                </a:solidFill>
                <a:latin typeface="VistaSansNarOTCE-Black"/>
              </a:rPr>
              <a:t>eerlijk </a:t>
            </a:r>
            <a:r>
              <a:rPr lang="nl-NL" b="0" i="0" u="none" strike="noStrike" baseline="0" dirty="0" smtClean="0">
                <a:solidFill>
                  <a:srgbClr val="FFFFFF"/>
                </a:solidFill>
                <a:latin typeface="VistaSansNarOTCE-Black"/>
              </a:rPr>
              <a:t>met elkaar </a:t>
            </a:r>
            <a:r>
              <a:rPr lang="nl-NL" b="0" i="0" u="none" strike="noStrike" baseline="0" dirty="0" smtClean="0">
                <a:solidFill>
                  <a:srgbClr val="FFFFFF"/>
                </a:solidFill>
                <a:latin typeface="VistaSansNarOTCE-Black"/>
              </a:rPr>
              <a:t>omgaan</a:t>
            </a:r>
            <a:br>
              <a:rPr lang="nl-NL" b="0" i="0" u="none" strike="noStrike" baseline="0" dirty="0" smtClean="0">
                <a:solidFill>
                  <a:srgbClr val="FFFFFF"/>
                </a:solidFill>
                <a:latin typeface="VistaSansNarOTCE-Black"/>
              </a:rPr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424936" cy="1752600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Week van Gebed </a:t>
            </a:r>
            <a:r>
              <a:rPr lang="nl-NL" sz="2800" dirty="0" smtClean="0"/>
              <a:t>voor de eenheid 20-27 januari 2019</a:t>
            </a:r>
          </a:p>
          <a:p>
            <a:r>
              <a:rPr lang="nl-NL" b="1" dirty="0" smtClean="0">
                <a:solidFill>
                  <a:srgbClr val="92D050"/>
                </a:solidFill>
              </a:rPr>
              <a:t>kinderprogramma</a:t>
            </a:r>
            <a:endParaRPr lang="nl-NL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4699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oggen\AppData\Local\Microsoft\Windows\Temporary Internet Files\Content.Outlook\MPJC2GQ7\Rechtvoorog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1340768"/>
            <a:ext cx="9144000" cy="13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oggen\AppData\Local\Microsoft\Windows\Temporary Internet Files\Content.Outlook\MPJC2GQ7\LogoMissieNederlandRaadvanKerk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3340322" cy="8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oggen\AppData\Local\Microsoft\Windows\Temporary Internet Files\Content.Outlook\MPJC2GQ7\Joze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41" y="4293096"/>
            <a:ext cx="124585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4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68" y="4005064"/>
            <a:ext cx="3433564" cy="25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24128" cy="429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9658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" y="6039333"/>
            <a:ext cx="1091555" cy="8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lkvormige toelichting 2"/>
          <p:cNvSpPr/>
          <p:nvPr/>
        </p:nvSpPr>
        <p:spPr>
          <a:xfrm>
            <a:off x="3226668" y="476672"/>
            <a:ext cx="2929508" cy="223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Jullie hebben mij veel onrecht aangedaan…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2129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0280"/>
            <a:ext cx="5783627" cy="43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86" y="0"/>
            <a:ext cx="4086814" cy="306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48" y="352290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23" y="6021288"/>
            <a:ext cx="111623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lkvormige toelichting 2"/>
          <p:cNvSpPr/>
          <p:nvPr/>
        </p:nvSpPr>
        <p:spPr>
          <a:xfrm>
            <a:off x="369785" y="332656"/>
            <a:ext cx="4104456" cy="2592288"/>
          </a:xfrm>
          <a:prstGeom prst="cloudCallout">
            <a:avLst>
              <a:gd name="adj1" fmla="val -33745"/>
              <a:gd name="adj2" fmla="val 61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De geest van God is in deze man. Nergens zullen we iemand vinden zoals hij.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476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3721596" cy="27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808" y="205755"/>
            <a:ext cx="8229600" cy="11430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25" y="2636912"/>
            <a:ext cx="5587376" cy="419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833"/>
            <a:ext cx="3389467" cy="25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753"/>
            <a:ext cx="1115616" cy="83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lkvormige toelichting 2"/>
          <p:cNvSpPr/>
          <p:nvPr/>
        </p:nvSpPr>
        <p:spPr>
          <a:xfrm>
            <a:off x="4932040" y="404664"/>
            <a:ext cx="3312368" cy="2229317"/>
          </a:xfrm>
          <a:prstGeom prst="cloudCallout">
            <a:avLst>
              <a:gd name="adj1" fmla="val -32599"/>
              <a:gd name="adj2" fmla="val 69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Jullie hebben mij heel slecht behandeld, maar God heeft het goedgemaakt.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130162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49</Words>
  <Application>Microsoft Office PowerPoint</Application>
  <PresentationFormat>Diavoorstelling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   eerlijk met elkaar omgaan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Annette Doggen</dc:creator>
  <cp:lastModifiedBy>Annette Doggen</cp:lastModifiedBy>
  <cp:revision>12</cp:revision>
  <dcterms:created xsi:type="dcterms:W3CDTF">2018-09-13T10:35:38Z</dcterms:created>
  <dcterms:modified xsi:type="dcterms:W3CDTF">2018-10-02T12:23:20Z</dcterms:modified>
</cp:coreProperties>
</file>